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2B76C5-EFB1-4422-94AE-CF5BB4001136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4EFC9C-9D97-49F5-9826-300F23F72C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step Mole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Chem</a:t>
            </a:r>
            <a:r>
              <a:rPr lang="en-US" dirty="0" smtClean="0"/>
              <a:t> 332 – </a:t>
            </a:r>
            <a:r>
              <a:rPr lang="en-US" dirty="0" err="1" smtClean="0"/>
              <a:t>O’Dette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01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How many moles are in 4.2x10</a:t>
            </a:r>
            <a:r>
              <a:rPr lang="en-US" baseline="30000" dirty="0"/>
              <a:t>16</a:t>
            </a:r>
            <a:r>
              <a:rPr lang="en-US" dirty="0"/>
              <a:t> atoms of silver</a:t>
            </a:r>
            <a:r>
              <a:rPr lang="en-US" dirty="0" smtClean="0"/>
              <a:t>?</a:t>
            </a:r>
          </a:p>
          <a:p>
            <a:pPr marL="36576" indent="0">
              <a:buNone/>
            </a:pPr>
            <a:r>
              <a:rPr lang="en-US" dirty="0"/>
              <a:t>4.2x10</a:t>
            </a:r>
            <a:r>
              <a:rPr lang="en-US" baseline="30000" dirty="0"/>
              <a:t>16</a:t>
            </a:r>
            <a:r>
              <a:rPr lang="en-US" dirty="0"/>
              <a:t> atoms </a:t>
            </a:r>
            <a:r>
              <a:rPr lang="en-US" dirty="0" smtClean="0"/>
              <a:t>Ag x		            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  <a:p>
            <a:pPr marL="448056" lvl="1" indent="0">
              <a:buNone/>
            </a:pPr>
            <a:r>
              <a:rPr lang="en-US" dirty="0"/>
              <a:t>	</a:t>
            </a:r>
            <a:r>
              <a:rPr lang="en-US" dirty="0" smtClean="0"/>
              <a:t>			= </a:t>
            </a:r>
            <a:r>
              <a:rPr lang="en-US" sz="2800" dirty="0"/>
              <a:t>7.0x10</a:t>
            </a:r>
            <a:r>
              <a:rPr lang="en-US" sz="2800" baseline="30000" dirty="0"/>
              <a:t>-8</a:t>
            </a:r>
            <a:r>
              <a:rPr lang="en-US" sz="2800" dirty="0"/>
              <a:t> moles Ag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5636" y="32766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5581648" y="2547214"/>
            <a:ext cx="533403" cy="311034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16912" y="4238544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97817" y="3352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6.022x10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atoms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914900" y="2590799"/>
            <a:ext cx="186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38400" y="2692687"/>
            <a:ext cx="3048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24227" y="3454684"/>
            <a:ext cx="3048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9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animBg="1"/>
      <p:bldP spid="12" grpId="0" uiExpand="1"/>
      <p:bldP spid="15" grpId="0" uiExpand="1"/>
      <p:bldP spid="16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82302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How many grams are in 9.0 moles of ammonium fluoride</a:t>
            </a:r>
            <a:r>
              <a:rPr lang="en-US" dirty="0" smtClean="0"/>
              <a:t>?</a:t>
            </a: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9.0 </a:t>
            </a:r>
            <a:r>
              <a:rPr lang="en-US" dirty="0" smtClean="0"/>
              <a:t>moles NH</a:t>
            </a:r>
            <a:r>
              <a:rPr lang="en-US" baseline="-25000" dirty="0" smtClean="0"/>
              <a:t>4</a:t>
            </a:r>
            <a:r>
              <a:rPr lang="en-US" dirty="0" smtClean="0"/>
              <a:t>F  x		            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50673" y="3124200"/>
            <a:ext cx="1981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 rot="5400000">
            <a:off x="4412672" y="2967761"/>
            <a:ext cx="533401" cy="20574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19488" y="430732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MM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65134" y="3124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33070" y="2539425"/>
            <a:ext cx="2682658" cy="584775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37.05 g </a:t>
            </a:r>
            <a:r>
              <a:rPr lang="en-US" sz="3200" dirty="0"/>
              <a:t>NH</a:t>
            </a:r>
            <a:r>
              <a:rPr lang="en-US" sz="3200" baseline="-25000" dirty="0"/>
              <a:t>4</a:t>
            </a:r>
            <a:r>
              <a:rPr lang="en-US" sz="3200" dirty="0"/>
              <a:t>F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524000" y="2705100"/>
            <a:ext cx="3048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624288" y="3224065"/>
            <a:ext cx="304800" cy="484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41301" y="2539424"/>
            <a:ext cx="2802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 330 g NH</a:t>
            </a:r>
            <a:r>
              <a:rPr lang="en-US" sz="3200" baseline="-25000" dirty="0"/>
              <a:t>4</a:t>
            </a:r>
            <a:r>
              <a:rPr lang="en-US" sz="32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68360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 animBg="1"/>
      <p:bldP spid="11" grpId="0" uiExpand="1"/>
      <p:bldP spid="13" grpId="0" uiExpand="1"/>
      <p:bldP spid="14" grpId="0" uiExpan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moles???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NOT directly convert from grams to particles!!!</a:t>
            </a:r>
          </a:p>
          <a:p>
            <a:r>
              <a:rPr lang="en-US" dirty="0" smtClean="0"/>
              <a:t>You must go through MOLES!!!!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Mass</a:t>
            </a:r>
            <a:r>
              <a:rPr lang="en-US" dirty="0" smtClean="0"/>
              <a:t>		       Moles			   Particles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2438400"/>
            <a:ext cx="1524000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2438400"/>
            <a:ext cx="1828800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90800" y="1752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06290" y="1490990"/>
            <a:ext cx="2085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Avogadro’s Number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853045" y="2647614"/>
            <a:ext cx="2085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/>
              <a:t>X</a:t>
            </a:r>
            <a:r>
              <a:rPr lang="en-US" sz="2800" u="sng" dirty="0" smtClean="0"/>
              <a:t> gram</a:t>
            </a:r>
          </a:p>
          <a:p>
            <a:pPr algn="ctr"/>
            <a:r>
              <a:rPr lang="en-US" sz="2800" dirty="0" smtClean="0"/>
              <a:t>1 mole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994564" y="2730279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6.022x10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particles</a:t>
            </a:r>
          </a:p>
          <a:p>
            <a:pPr algn="ctr"/>
            <a:r>
              <a:rPr lang="en-US" sz="2400" dirty="0" smtClean="0"/>
              <a:t>1 mole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69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Ex:  How many atoms of Cu are present in 35.4 grams of Cu?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dirty="0" smtClean="0"/>
              <a:t>35.4 g  x		          x  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				= 3.35 x10</a:t>
            </a:r>
            <a:r>
              <a:rPr lang="en-US" baseline="30000" dirty="0" smtClean="0"/>
              <a:t>23</a:t>
            </a:r>
            <a:r>
              <a:rPr lang="en-US" dirty="0" smtClean="0"/>
              <a:t> atoms Cu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133600"/>
            <a:ext cx="1981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48200" y="21336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 rot="5400000">
            <a:off x="2895599" y="2057400"/>
            <a:ext cx="533401" cy="20574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5936670" y="1482440"/>
            <a:ext cx="533403" cy="311034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0" y="3365212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MM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87736" y="351761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00300" y="15488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7960" y="2167077"/>
            <a:ext cx="2400300" cy="584775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63.55 g Cu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8199" y="154882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6.022x10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atoms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81649" y="2133599"/>
            <a:ext cx="186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371600" y="1752600"/>
            <a:ext cx="3048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188110" y="2233465"/>
            <a:ext cx="304800" cy="484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200400" y="1666568"/>
            <a:ext cx="3048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69517" y="2286000"/>
            <a:ext cx="3048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95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Ex: What is the mass of 1.20x10</a:t>
            </a:r>
            <a:r>
              <a:rPr lang="en-US" baseline="30000" dirty="0" smtClean="0"/>
              <a:t>24</a:t>
            </a:r>
            <a:r>
              <a:rPr lang="en-US" dirty="0" smtClean="0"/>
              <a:t> molecules of glucose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sz="2400" dirty="0" smtClean="0"/>
              <a:t>1.20x10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molecules   x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41898" y="1637183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mole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77784" y="2156394"/>
            <a:ext cx="3152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6.022x10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molecules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43023" y="2156394"/>
            <a:ext cx="27717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01959" y="15756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259159" y="1575628"/>
            <a:ext cx="149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180.18 g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00633" y="2174888"/>
            <a:ext cx="119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mole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234825" y="2156394"/>
            <a:ext cx="13231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 rot="5400000">
            <a:off x="5024110" y="1619759"/>
            <a:ext cx="609600" cy="264318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5400000">
            <a:off x="7511109" y="2268712"/>
            <a:ext cx="609600" cy="1330036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38712" y="3344369"/>
            <a:ext cx="78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25384" y="3359416"/>
            <a:ext cx="78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MM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47838" y="3821081"/>
            <a:ext cx="3883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359 g 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6</a:t>
            </a:r>
            <a:endParaRPr lang="en-US" sz="3200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362200" y="1752600"/>
            <a:ext cx="609600" cy="2308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817610" y="2387226"/>
            <a:ext cx="609600" cy="2308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591579" y="2271810"/>
            <a:ext cx="609600" cy="2308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38712" y="1752599"/>
            <a:ext cx="609600" cy="2308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61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9" grpId="0"/>
      <p:bldP spid="11" grpId="0"/>
      <p:bldP spid="12" grpId="0"/>
      <p:bldP spid="18" grpId="0" animBg="1"/>
      <p:bldP spid="19" grpId="0" animBg="1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370</TotalTime>
  <Words>153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Two step Mole Problems</vt:lpstr>
      <vt:lpstr>Review!!!</vt:lpstr>
      <vt:lpstr>Review!!</vt:lpstr>
      <vt:lpstr>Why do we need moles???</vt:lpstr>
      <vt:lpstr>Mole Bridge</vt:lpstr>
      <vt:lpstr>Ex:  How many atoms of Cu are present in 35.4 grams of Cu?</vt:lpstr>
      <vt:lpstr>Ex: What is the mass of 1.20x1024 molecules of glucose (C6H12O6)?</vt:lpstr>
    </vt:vector>
  </TitlesOfParts>
  <Company>Township High School District 211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step Mole Problems</dc:title>
  <dc:creator>District 211</dc:creator>
  <cp:lastModifiedBy>District 211</cp:lastModifiedBy>
  <cp:revision>23</cp:revision>
  <dcterms:created xsi:type="dcterms:W3CDTF">2012-03-19T19:19:17Z</dcterms:created>
  <dcterms:modified xsi:type="dcterms:W3CDTF">2013-02-22T19:18:50Z</dcterms:modified>
</cp:coreProperties>
</file>